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THÁNH THỂ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Với đôi mắt đơn sơ, con ngắm nhìn đây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 Thánh Chúa. Hướng tâm hồn ngây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thơ, con thờ lạy Chúa Giêsu nhân từ. Ôi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trí con hiểu còn bao nhiêu điều ngây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dại. Ôi mộng ước con còn bao nhiêu điều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không rõ, và trái tim con ôi sao thật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bé nhỏ. Nay bên Thánh Thể, xin cho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them Tin Cậy Kính Mến Chúa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