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BÊN HANG ĐÁ BELEM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Bên hang đá í a đơn sơ (bên hang đá đơn sơ) mộng mơ với cả í a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đợi chờ (Kìa nhìn xem, nhìn xem Con Chúa) Nhìn xem Con Chúa í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a bơ vơ (Con Chúa bơ vơ) Thế nhân sao còn í a ơ thờ. Con say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sưa ngắm Chúa (ngắm Chúa Giêsu nơi hang chiên lừa. Cùng thờ lạy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Chúa dâng lên Chúa con tim) Dâng lên Chúa con tim với cả tấm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lòng. Xin dâng lên lòng chân thành cảm mến. Xin dâng lên cả xác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hồn và lòng mến vô biên. Vinh danh, vinh danh Chúa trên tầng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trời (vinh danh). An bình, an bình cho người Chúa thương (Chúa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thương dân Người. Vinh danh, vinh Chúa trên tầng trời) vinh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danh (An bình, an bình cho người Chúa thương) yêu thương nhân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gian. Yêu thương nhân gian. Chúng con hân hoan ca mừng (ca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mừng Thiên Chúa xuống trần) Hân hoan, hân hoan mừng Chúa ra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Đức Huyến, Vũ Đình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