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GIẾNG GIACÓP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Bên bờ giếng năm xưa, Chúa hứa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thứ nước trường sinh. Bên bờ giếng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Gia-cóp Chúa hứa suối nước thần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linh. Vì ai uống nước Chúa ban cho,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chẳng còn khát nữa. Nước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trời, sống ngàn đời, chẳng còn phải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khát 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GIẾNG GIACÓP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Dạt dào hồng ân là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sống. Đã dưỡng nuôi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dương trần. Dẫn dắt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thoát nguy nàn.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chứa chan ngập tràn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GIẾNG GIACÓP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Như người phụ nữ Sa-ma-ri, phút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ấy trái tim mở Trải long trước nhan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tin theo phúc thiêng trời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cao. Niềm vui trào dâng mãi chưa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ngưng. Ngài ban Lời Hằng sống. Mắt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rạng ngời, quyết một đời truyền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rao Nước Chúa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BÊN GIẾNG GIACÓP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Dạt dào hồng ân là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sống. Đã dưỡng nuôi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dương trần. Dẫn dắt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vượt thoát nguy nàn.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chứa chan ngập tràn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