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BỀN ĐỖ ĐẾN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Hãy tin vào Chúa luôn quan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phòng, đừng sợ thử thách đau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thương, vì Chúa hằng chở che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nâng đỡ. Tất cả mọi sự rồi sẽ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qua đi, ai người bền đỗ đến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cùng sẽ nhận được ơn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BỀN ĐỖ ĐẾN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Biết bao khó khăn vẫn làm tim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xao xuyến. Cuộc đời không yên vẫn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gặp bao nguy biến. Nhưng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mến con muốn trở thành chứng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nhân, con muốn sống trọn nghĩa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chính lễ vật hiến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BỀN ĐỖ ĐẾN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Hãy tin vào Chúa luôn quan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phòng, đừng sợ thử thách đau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thương, vì Chúa hằng chở che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nâng đỡ. Tất cả mọi sự rồi sẽ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qua đi, ai người bền đỗ đến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cùng sẽ nhận được ơn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BỀN ĐỖ ĐẾN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Chúa luôn muốn rằng giữa ngàn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đau thương khốn khó, thì trọn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đời con vẫn tin Ngài luôn có đó.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Chính Ngài nâng đỡ che chở giữa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ngàn khó nguy, đưa dẫn con từng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bước đi con sẽ không sợ hãi 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BỀN ĐỖ ĐẾN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Hãy tin vào Chúa luôn quan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phòng, đừng sợ thử thách đau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thương, vì Chúa hằng chở che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nâng đỡ. Tất cả mọi sự rồi sẽ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qua đi, ai người bền đỗ đến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cùng sẽ nhận được ơn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BỀN ĐỖ ĐẾN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Chính vì danh Ngài con bị nhân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gian khinh ghét, và rồi nhân gian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biết bao điều luôn lôi cuốn. Tin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vào ơn Chúa con sống vững vàng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chính ngay, xin giúp con vượt bến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mê đưa bước con về bến quê.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BỀN ĐỖ ĐẾN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Hãy tin vào Chúa luôn quan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phòng, đừng sợ thử thách đau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thương, vì Chúa hằng chở che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nâng đỡ. Tất cả mọi sự rồi sẽ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qua đi, ai người bền đỗ đến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cùng sẽ nhận được ơn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