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BÊN CHÚA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Dọc đường xa Mác-ta đón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vào nhà, long mở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thiết tha ân cần tiếp đón.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Maria cứ ngồi bên chân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mà thôi, lắng nghe lời cao vời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 trời Chúa truyền.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BÊN CHÚA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cho con luôn khao khát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Lời Chúa, luôn vui sống Phúc 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trao để đạt tới phúc ân trời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cao. Xin cho con dẫu kiếp sống lắng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 trăm bề, dẫu lối bước đắng cay ê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chề vẫn tìm về bên Chúa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BÊN CHÚA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Kìa Thầy xem mỗi con lo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lắng phục vụ, còn phần em cớ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sao không hề chú ý? “Nhưng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ơi quá bận tâm lo lắng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chi? Chính em con đang chọn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phần cần thiết rồi đây”.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BÊN CHÚA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cho con luôn khao khát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Lời Chúa, luôn vui sống Phúc 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trao để đạt tới phúc ân trời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cao. Xin cho con dẫu kiếp sống lắng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 trăm bề, dẫu lối bước đắng cay ê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chề vẫn tìm về bên Chúa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BÊN CHÚA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Đời trần gian lắng lo cơm áo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gạo tiền, và triền miên vấn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vương ưu phiền kiếp sống. Xin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cho con vững lòng trông nơi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mà thôi, dẫu đơn côi không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ngại nguyện cầu với Ngài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BÊN CHÚA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cho con luôn khao khát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Lời Chúa, luôn vui sống Phúc 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trao để đạt tới phúc ân trời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cao. Xin cho con dẫu kiếp sống lắng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 trăm bề, dẫu lối bước đắng cay ê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chề vẫn tìm về bên Chúa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