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Nếu con là cánh buồm lênh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đênh giữa mù khơi. Chúa sẽ là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ngọn gió gọi về phía mặt trời. Dù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con là phượng hoàng vỗ cánh vào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chân mây, tình thương Ngài hằng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luôn dìu dắt con tháng ngày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1. Con mỏi mòn trèo con dốc đời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người chất chứa nhiều nỗi niềm cô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liêu, nhưng trên cao tay Chúa kêu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mời, nhưng trên cao tay Chúa kêu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mời, đưa đời con đến bến bờ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thương, đưa đời con đến bến bờ yêu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thương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Nếu con là cánh buồm lênh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đênh giữa mù khơi. Chúa sẽ là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ngọn gió gọi về phía mặt trời. Dù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con là phượng hoàng vỗ cánh vào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chân mây, tình thương Ngài hằng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luôn dìu dắt con tháng ngày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2. Đếm tuổi đời bằng hoang vắng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ngày dài với những khoảng trống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đầy hai vai. Con lang thang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cõi vô định, con lang thang trong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cõi vô định, xin dìu con đến bến bờ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thương, xin dìu con đến bến bờ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yêu thương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Nếu con là cánh buồm lênh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đênh giữa mù khơi. Chúa sẽ là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ngọn gió gọi về phía mặt trời. Dù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con là phượng hoàng vỗ cánh vào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chân mây, tình thương Ngài hằng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luôn dìu dắt con tháng ngày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3. Trên cõi đời nhiều tan vỡ buồn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phiền với những khoảnh khắc dài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muôn niên. Con say sưa trong vũ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mê loạn, con say sưa trong vũ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khúc mê loạn, xin dìu con đến bến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bờ yêu thương, xin dìu con đến bến</a:t>
            </a:r>
          </a:p>
          <a:p>
            <a:pPr algn="ctr"/>
            <a:r>
              <a:rPr sz="4250" b="1">
                <a:solidFill>
                  <a:srgbClr val="FFFFFF"/>
                </a:solidFill>
                <a:latin typeface="Arial"/>
              </a:rPr>
              <a:t>bờ yêu thương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BẾN BỜ YÊU THƯƠNG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Nếu con là cánh buồm lênh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đênh giữa mù khơi. Chúa sẽ là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ngọn gió gọi về phía mặt trời. Dù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con là phượng hoàng vỗ cánh vào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chân mây, tình thương Ngài hằng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luôn dìu dắt con tháng ngày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Miên Ly, 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