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BÊLEM THUỞ ẤY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Mênh mang một chiều đồng gió êm.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Đường về thôn Be-lem sao quạnh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vắng? Giuse dìu mẹ Maria Bước vội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vàng. Lang thang lặng lòng vì nỗi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lo tìm đâu ra quán trọ náu thân?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Nắng tắt màn đêm buông xuống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nhanh trong sương lạnh.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BÊLEM THUỞ ẤY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ĐK: Ôi Be-lem còn đang ngủ miên man.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Đắm trong giấc mộng đêm đen. Có biết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chăng bởi yêu trần gian, mà Chúa đến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cứu độ chúng nhân. Ôi Be-lem bừng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tỉnh cơn mê say, lắng nghe tiếng gọi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đêm nay. Chính Ngôi Hai đến thăm nhà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ngươi nào ngươi có hay?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BÊLEM THUỞ ẤY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Gió rét về từng cơn hắt hiu.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Đồng Be-lem vắng tênh bao tịch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liêu. Bơ vơ người tìm về náu thân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hang chiên lừa. Co ro nằm ở trên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máng rơm. Ngài hạ sinh thấp hèn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xiết bao! Lác đác vài mục đồng rủ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nhau đến tôn thờ.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BÊLEM THUỞ ẤY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ĐK: Ôi Be-lem còn đang ngủ miên man.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Đắm trong giấc mộng đêm đen. Có biết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chăng bởi yêu trần gian, mà Chúa đến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cứu độ chúng nhân. Ôi Be-lem bừng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tỉnh cơn mê say, lắng nghe tiếng gọi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đêm nay. Chính Ngôi Hai đến thăm nhà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ngươi nào ngươi có hay?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BÊLEM THUỞ ẤY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Be-lem chiều nay nhẹ bước chân,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tìm về bên máng rơm khô thủa ấy.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Trên cao rộn ràng muôn khúc ca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các Thiên Thần. Bên nhau, lửa bập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bùng giữa đêm ngồi lặng nghe chút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giáng sinh. Ô hay, Lời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đã đến bên tim mình.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BÊLEM THUỞ ẤY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ĐK: Ôi Be-lem còn đang ngủ miên man.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Đắm trong giấc mộng đêm đen. Có biết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chăng bởi yêu trần gian, mà Chúa đến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cứu độ chúng nhân. Ôi Be-lem bừng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tỉnh cơn mê say, lắng nghe tiếng gọi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đêm nay. Chính Ngôi Hai đến thăm nhà</a:t>
            </a:r>
          </a:p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ngươi nào ngươi có hay?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