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BELEM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Bê-lem ơi đêm nay Chúa sinh ra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ngự trong nhà ngươi, nào ngươi đã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sẵn mà tiến dâng lên những gì để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đẹp mọi bề. Người đang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lên lớp rơm hèn lựng bao mùi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hôi. Kìa xem lại cả một tiết đông 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Bêlem sao ngươi bạc đến thế?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BELEM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2. Bêlem ơi! Ngươi không biết đêm nay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cả một trời vui thần nhân ca hát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ngàn khúc say sưa êm đềm hhác xưa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nay thường lệ. Ngươi không hay Con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Thiên Chúa thương người chẳng khi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nào ngơi mà ngươi lại ở thật cách xa,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ôi Bêlem sao ngươi bạc đến thế?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BELEM 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3. Chắp hai tay con xin Chúa thương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xem cũng như ngày xưa. Ngày sinh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xuống thế, ngày đến thăm dân xa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lạc đớn đau không nề gì. Con ăn năn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bao nhiêu mối tội tình tự khi còn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thơ giờ đây thống hối tự vấn lương</a:t>
            </a:r>
          </a:p>
          <a:p>
            <a:pPr algn="ctr"/>
            <a:r>
              <a:rPr sz="4200" b="1">
                <a:solidFill>
                  <a:srgbClr val="FFFFFF"/>
                </a:solidFill>
                <a:latin typeface="Arial"/>
              </a:rPr>
              <a:t>tâm than ôi! Sao con bạc đến thế?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Khắc Xuyên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