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BÊLEM NHỎ BÉ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1. Đêm khuya thinh lặng ru giấc mơ dài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bóng đêm trần gian chìm đắm. Bê-lem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nhỏ bé cô liêu đâu ngờ đón Vua Trời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xuống làm người. Ánh sáng vĩnh cửu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muôn đời nay toả rạng ngời soi đêm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tối. Đêm nay ân tình công lý tao ngộ,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kết duyên trời đất giao hoà.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BÊLEM NHỎ BÉ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2. Đấng Cứu Thế bởi Trinh Nữ sinh vào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thế gian người ơi thờ kính! Thiên binh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mừng hát tôn vinh muôn lời biết chăng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trần thế hững hờ? Hát kính Chúa ta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ra đời, hỡi muôn loài cùng nhau hợp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tiếng. Vang câu an bình nhân thế tâm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thành, sáng danh một Chúa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BÊLEM NHỎ BÉ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3. Con xin cảm tạ ơn phúc cao vời chứa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chan trời cao đổ xuống. Quà tặng từ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Chúa Cha cho nhân loại chính Con Một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dấu yêu Ngài. Chúa hỡi hãy đến bên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con, đây tâm hồn con mong đón rước.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Cho tâm tư thoả mơ ước mong chờ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tháng năm ngời thắm hương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BÊLEM NHỎ BÉ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4. Ôi Giêsu Hài Nhi bé thơ nguyện ở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bên đoàn con ngày tháng. Cho con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được sống đơn sơ khó nghèo giống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như Ngài đã nêu gương. Có Chúa ở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trong cuộc đời ôi hoan lạc hồng ân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cao quý! Em-ma-nu-el xin kính dâng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Ngài khúc ca cùng các thiên thần.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