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BẦU TRỜI BÊLEM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Bầu trời Be-lem đêm hôm nao, ánh sao soi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rạng ngời. Loài người muôn nơi mau vui tươi,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ngước cao nhìn lên trời. Nào bầu trời bừng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sáng lên! Và loài người vùng đứng lên! Vì vinh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quang Thiên Chúa như bình minh lan xa, và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toả chiếu trời Be-lem. Nào bầu trời bừng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sáng lên! Và loài người vùng đứng lên! Vì Ngôi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Hai Thiên Chúa nay từ nơi cao xa, đã sinh ra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và ở với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BẦU TRỜI BÊLEM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1. Từ Phương Đông xa xôi Ba Vua nhìn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sao soi lối, vui chân bước lên đường, đi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theo hướng sao trời, tìm nơi Chúa hạ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sinh vào thờ kính. Từ muôn phương xa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xôi ai đang ngồi trong đêm tối, mau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theo lối lên đường, đi theo hướng sao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trời, tìm nơi Chúa hạ sinh mà kính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BẦU TRỜI BÊLEM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Bầu trời Be-lem đêm hôm nao, ánh sao soi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rạng ngời. Loài người muôn nơi mau vui tươi,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ngước cao nhìn lên trời. Nào bầu trời bừng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sáng lên! Và loài người vùng đứng lên! Vì vinh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quang Thiên Chúa như bình minh lan xa, và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toả chiếu trời Be-lem. Nào bầu trời bừng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sáng lên! Và loài người vùng đứng lên! Vì Ngôi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Hai Thiên Chúa nay từ nơi cao xa, đã sinh ra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và ở với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BẦU TRỜI BÊLEM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2. Nhờ Ngôi Hai sinh ra tuy trong ngày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hay đêm tối, không mong ánh mặt trời,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không trông bóng trăng ngời, vì nay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ánh hồng soi là Thiên Chúa. Nhờ Ngôi Hai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sinh ra tim ta mừng vui phới phới. Trong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Thiên Chúa muôn đời, ta đi tới trên đời,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từ nay những buồn đau đà hết thời.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BẦU TRỜI BÊLEM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Bầu trời Be-lem đêm hôm nao, ánh sao soi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rạng ngời. Loài người muôn nơi mau vui tươi,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ngước cao nhìn lên trời. Nào bầu trời bừng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sáng lên! Và loài người vùng đứng lên! Vì vinh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quang Thiên Chúa như bình minh lan xa, và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toả chiếu trời Be-lem. Nào bầu trời bừng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sáng lên! Và loài người vùng đứng lên! Vì Ngôi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Hai Thiên Chúa nay từ nơi cao xa, đã sinh ra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và ở với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