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1. Phúc cho những ai có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tinh thần nghèo khó,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vì Nước Đức Chúa Trời</a:t>
            </a:r>
          </a:p>
          <a:p>
            <a:pPr algn="ctr"/>
            <a:r>
              <a:rPr sz="6600" b="1">
                <a:solidFill>
                  <a:srgbClr val="FFFFFF"/>
                </a:solidFill>
                <a:latin typeface="Arial"/>
              </a:rPr>
              <a:t>là của họ luôn mãi.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2. Phúc cho ai sống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cuộc đời ngay lành, vì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sẽ được Đất Hứa làm</a:t>
            </a:r>
          </a:p>
          <a:p>
            <a:pPr algn="ctr"/>
            <a:r>
              <a:rPr sz="6800" b="1">
                <a:solidFill>
                  <a:srgbClr val="FFFFFF"/>
                </a:solidFill>
                <a:latin typeface="Arial"/>
              </a:rPr>
              <a:t>gia nghiệp muôn kiếp.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3. Phúc cho những ai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phải gánh chịu khổ đau,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vì sẽ được Thiên Chúa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Đấng hằng luôn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4. Phúc cho những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khát khao nên người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công chính, vì sẽ được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Thiên Chúa Đấng nhân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hậu cho thoả lòng.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5. Phúc cho những ai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hằng biết xót thương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người, vì này đây họ sẽ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được Thiên Chúa xót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6. Phúc cho những ai có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tâm hồn trong sạch, vì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này đây họ sẽ được nhìn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thấy chính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7. Phúc cho những ai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biết xây dựng hoà bình,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vì này đây họ sẽ được</a:t>
            </a:r>
          </a:p>
          <a:p>
            <a:pPr algn="ctr"/>
            <a:r>
              <a:rPr sz="6300" b="1">
                <a:solidFill>
                  <a:srgbClr val="FFFFFF"/>
                </a:solidFill>
                <a:latin typeface="Arial"/>
              </a:rPr>
              <a:t>gọi là con Thiên 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BÁT PHÚC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8. Phúc cho những ai bị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bách hại vì đời công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chính, vì Nước Đức Chúa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Trời là của họ muôn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Thái Nguyên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