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BẤT KHẢ PHÂN LY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Sự gì Thiên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kết hợp. Thì loài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được phân chia. Và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ngàn đời không được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phân ly.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Trần Thế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BẤT KHẢ PHÂN LY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1. Người nam sẽ bỏ cha mẹ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mình sống cùng người yêu. Cả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hai nên một thân thể. Và cùng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nguyện ước yêu nhau trọn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đời, đến rang long bạc đầu.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Trần Thế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BẤT KHẢ PHÂN LY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Sự gì Thiên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kết hợp. Thì loài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được phân chia. Và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ngàn đời không được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phân ly.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Trần Thế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BẤT KHẢ PHÂN LY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Nguyện xin Thiên Chúa ban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ơn cho tình bền lâu.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Buồn vui vẫn hai mái đầu. Ngọt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bùi cùng chia không quên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thề, đã trao nhau thật lòng.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Trần Thế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BẤT KHẢ PHÂN LY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Sự gì Thiên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kết hợp. Thì loài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được phân chia. Và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ngàn đời không được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phân ly.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Trần Thế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BẤT KHẢ PHÂN LY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Giờ đây dâng Chúa mái gia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đình con vừa dựng xây.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Nguyện Chúa ban ơn dư đầy,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để rồi tình yêu không vương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lệ sầu, mãi thắm như ngày đầu.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Trần Thế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BẤT KHẢ PHÂN LY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Sự gì Thiên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kết hợp. Thì loài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không được phân chia. Và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ngàn đời không được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phân ly.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Trần Thế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