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nhiêu là hồng ân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ban cho con, bao nhiêu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Chúa đã đổ xuống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Xin tri ân tình Chúa cao vời,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ca khen tình Chúa muôn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nào biết lấy chi đáp lại, chỉ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mến yêu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Con xin Ngài chỉ một hạt cát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mà thôi. Ngài cho con cả ngàn bãi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cát êm vui. Con xin Ngài một chút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tình yêu, con xin Ngài một chút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tình yêu. Ngài cho con máu thịt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Ngài, cho con mạng sống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nhiêu là hồng ân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ban cho con, bao nhiêu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Chúa đã đổ xuống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Xin tri ân tình Chúa cao vời,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ca khen tình Chúa muôn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nào biết lấy chi đáp lại, chỉ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mến yêu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Con xin Ngài chỉ một giọt nước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nhỏ nhoi. Ngài cho con biển cả bát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ngát xanh tươi. Con xin Ngài một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chút nghỉ ngơi, con xin Ngài một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chút thảnh thơi. Ngài cho con Trái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Tim Ngài, con nương mình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nhiêu là hồng ân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ban cho con, bao nhiêu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Chúa đã đổ xuống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Xin tri ân tình Chúa cao vời,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ca khen tình Chúa muôn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nào biết lấy chi đáp lại, chỉ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mến yêu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xin Ngài nắng hồng một sớm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mùa Xuân. Ngài cho con tháng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sáng Thiên ân. Con xin Ngài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lá màu hoa, con xin Ngài làn gió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thoảng qua. Ngài cho con thắm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nhuộm hồng, cho Xuân ngập cõi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nhiêu là hồng ân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ban cho con, bao nhiêu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Chúa đã đổ xuống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Xin tri ân tình Chúa cao vời,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ca khen tình Chúa muôn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nào biết lấy chi đáp lại, chỉ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mến yêu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4. Con xin Ngài dắt dìu từng bước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một thôi. Ngài đưa con đến tận cõi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phúc tương lai. Con xin Ngài được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nắm bàn tay, đi trên đường còn lắm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cỏ gai. Ngài cho đôi cánh Phượng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Hoàng, nâng con vượt núi ngàn.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NHIÊU HỒNG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Bao nhiêu là hồng ân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tặng ban cho con, bao nhiêu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hồng ân Chúa đã đổ xuống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Xin tri ân tình Chúa cao vời,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ca khen tình Chúa muôn đời,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nào biết lấy chi đáp lại, chỉ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mến yêu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