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BAO NĂM TÌNH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1. Lạy Mẹ Maria ca đoàn chúng con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được mang danh Mẹ: Ôi Nữ Vương hồn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xác lên trời. Xin Mẹ nâng đỡ chúng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con luôn trong cuộc sống lắm nỗi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gian nan vững lòng yêu mến để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phụng sự, phụng sự Thiên Chúa bằng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lời ca tiếng hát của 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BAO NĂM TÌNH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Bao nhiêu năm qua chan hòa thánh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ân, bao nhiêu năm qua ơn Mẹ giữ gìn dù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đời có lắm sóng gió nhưng phụng sự Chúa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 trung thành. Bao nhiêu năm qua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chan hòa ơn lành, bao nhiêu năm qua ơn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Mẹ che chở Mẹ dìu bước đến bình an để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một ngày sau con được cùng Mẹ tụng ca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Chúa 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BAO NĂM TÌNH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2. Lạy Mẹ Maria ca đoàn chúng con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nguyện noi gương Mẹ gương sống phục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vụ thắm hy sinh. Xin Mẹ nâng tiếng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hát chúng con nên lời khen chúc Chúa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nhân lành Mẹ cùng tiếng hát của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chúng con phụng sự Thiên Chúa cùng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đoàn con ca hát tình Chúa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BAO NĂM TÌNH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Bao nhiêu năm qua chan hòa thánh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ân, bao nhiêu năm qua ơn Mẹ giữ gìn dù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đời có lắm sóng gió nhưng phụng sự Chúa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 trung thành. Bao nhiêu năm qua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chan hòa ơn lành, bao nhiêu năm qua ơn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Mẹ che chở Mẹ dìu bước đến bình an để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một ngày sau con được cùng Mẹ tụng ca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Chúa 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