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LÀ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ĐK: Bao là hồng ân Thánh nhân tử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đạo Việt Nam. Phàm mãi về sau lưu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truyền tích xưa anh hùng. Một lòng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theo Chúa nguyện tín trung, dù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rằng cùm gong chẳng nao núng, Đức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tin vững vàng không màng danh lợi vẻ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vang, Chúa thưởng phúc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LÀ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1. Đời tù lao kiên cường ngước lên trời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cao. Quyết liều mạng sống. Hiến dâng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trọn vẹn xác hồn. Con tim nhỏ máu đẹp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màu nhìn về. Ước ao trọn đời ước ao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để hiến dâng xác hồn. Con tim nhỏ máu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trở nên lễ đẹp màu. Nhìn về Thiên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quốc đẹp sao, trọn đời hồn ước 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LÀ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ĐK: Bao là hồng ân Thánh nhân tử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đạo Việt Nam. Phàm mãi về sau lưu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truyền tích xưa anh hùng. Một lòng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theo Chúa nguyện tín trung, dù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rằng cùm gong chẳng nao núng, Đức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tin vững vàng không màng danh lợi vẻ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vang, Chúa thưởng phúc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LÀ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Dù đòn roi, xích xiềng, xác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thân tả tơi. Cho dù đầu rơi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vững tin vào một Chúa Trời.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Gieo trong nước mắt.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cười đường về. Thênh thang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cõi trời sướng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LÀ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ĐK: Bao là hồng ân Thánh nhân tử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đạo Việt Nam. Phàm mãi về sau lưu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truyền tích xưa anh hùng. Một lòng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theo Chúa nguyện tín trung, dù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rằng cùm gong chẳng nao núng, Đức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tin vững vàng không màng danh lợi vẻ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vang, Chúa thưởng phúc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LÀ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Lời tạ ơn chân thành phúc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ân Ngài Quan phòng gìn giữ.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Chở che qua bao sóng đời.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 bao nhiêu năm thăng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trầm vững trông. Dẫn đường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tương lai sáng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LÀ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ĐK: Bao là hồng ân Thánh nhân tử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đạo Việt Nam. Phàm mãi về sau lưu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truyền tích xưa anh hùng. Một lòng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theo Chúa nguyện tín trung, dù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rằng cùm gong chẳng nao núng, Đức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tin vững vàng không màng danh lợi vẻ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vang, Chúa thưởng phúc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