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Bao giờ đến bao giờ con không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còn lỗi Chúa ơi! Bao giờ đến bao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giờ con nên trọn lành Chúa ơi! Xin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chớ chấp tội vì con yếu đuối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ơi! Chúa ơi giây phút này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thiết tha cầu Chúa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Thy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Cha không muốn con người tội lỗi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phải chết muôn đời. Nhưng Cha vẫn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mong chờ đón đợi tha thứ lỗi lầm.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Trong giây phút dại khờ đời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trôi nổi dật dờ. Giờ này con đến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đây cúi đầu chờ Cha phán dạy.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Thy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Bao giờ đến bao giờ con không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còn lỗi Chúa ơi! Bao giờ đến bao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giờ con nên trọn lành Chúa ơi! Xin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chớ chấp tội vì con yếu đuối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ơi! Chúa ơi giây phút này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thiết tha cầu Chúa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Thy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Bao u ám nguy nan lầm than đau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khổ trong đời. Bao cay đắng 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buồn xót xa vương vấn tâm hồn.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Trong giây phút dại khờ đời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trôi nổi dật dờ. Giờ này con đến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đây cúi đầu chờ Cha phán dạy.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Thy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Bao giờ đến bao giờ con không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còn lỗi Chúa ơi! Bao giờ đến bao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giờ con nên trọn lành Chúa ơi! Xin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chớ chấp tội vì con yếu đuối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ơi! Chúa ơi giây phút này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thiết tha cầu Chúa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Thy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Ôi năm tháng qua rồi nhiều phen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đã vô tình. Phiêu du gót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phong trần mải mê mơ ước xa vời.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Nên thương mến nhạt nhòa niềm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tin xao xuyến mịt mờ. Giờ này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đến đây cúi đầu chờ Cha phán dạy.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Thy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Bao giờ đến bao giờ con không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còn lỗi Chúa ơi! Bao giờ đến bao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giờ con nên trọn lành Chúa ơi! Xin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chớ chấp tội vì con yếu đuối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ơi! Chúa ơi giây phút này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thiết tha cầu Chúa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Thy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Ơn châu báu vô ngần tình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lai láng tuôn tràn. Con không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ơ hờ lắm phen bội bạc phụ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tình. Nhueng Cha vẫn nhân từ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trung tín vẹn toàn.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Cha mãi yêu suốt đời tình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Thy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BAO GIỜ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Bao giờ đến bao giờ con không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còn lỗi Chúa ơi! Bao giờ đến bao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giờ con nên trọn lành Chúa ơi! Xin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chớ chấp tội vì con yếu đuối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ơi! Chúa ơi giây phút này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thiết tha cầu Chúa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Thy 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