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Bánh trắng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rượu thơm tho,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Chúa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Với biết bao tâm tình,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về Chúa Cha quyền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linh: Rượu thơm tho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trắng, bàn tay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tạo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Bánh trắng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rượu thơm tho,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Chúa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Với biết bao tâm tình,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về Chúa Con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sinh: Rượu thơm tho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trắng, để nên Thịt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Máu thiêng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Bánh trắng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rượu thơm tho,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Chúa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Với biết bao tâm tình,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về Thánh Linh hiển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vinh: Rượu thơm tho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trắng, nguyện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chúc ơn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TRẮNG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Bánh trắng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rượu thơm tho,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Chúa thương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