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THƠM RƯỢU NỒNG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Dâng lên Ngài này bánh thơm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ly rượu nồng là lễ dâng con dâng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 thành. Con góp về từ ruộng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nương từ đôi tay vun xới tháng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ngày, cùng nắng mưa bao nhiêu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nhọc nhằn giọt mồ hôi đổ trên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nương đồng.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THƠM RƯỢU NỒNG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Ôi, Chúa toàn năng Chúa ngự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trên cao trên các vì sao, lòng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yêu thương con vời vợi mà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biết lấy chi đáp đền! Con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nguyện dâng Ngài cuộc đời con làm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lễ dâng toàn thiêu, ngát 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tình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THƠM RƯỢU NỒNG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Đây muôn người cùng hát vang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câu ca rộn ràng lời chúc khen tri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ân nồng nàn. Dâng tiến Ngài tựa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trầm hương ngào ngạt bay 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thơm ngất trời, người nắm tay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chung xây cuộc đời cùng dâng lên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lễ dâng tuyệt vời.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THƠM RƯỢU NỒNG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Ôi, Chúa toàn năng Chúa ngự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trên cao trên các vì sao, lòng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yêu thương con vời vợi mà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biết lấy chi đáp đền! Con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nguyện dâng Ngài cuộc đời con làm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lễ dâng toàn thiêu, ngát 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tình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THƠM RƯỢU NỒNG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3. Yêu thương người là lễ dâng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Cha luôn nhậm lời là trái ngon hoa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thơm đầu mùa. Cha đón nhận lòng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con vui, lòng con vui con dâng lễ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vật, là lễ dâng hy sinh cuộc đời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ngợi khen Cha đến muôn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THƠM RƯỢU NỒNG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Ôi, Chúa toàn năng Chúa ngự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trên cao trên các vì sao, lòng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yêu thương con vời vợi mà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biết lấy chi đáp đền! Con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nguyện dâng Ngài cuộc đời con làm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lễ dâng toàn thiêu, ngát 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tình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THƠM RƯỢU NỒNG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4. Xin dâng Ngài này tấm thân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đây mọn hèn, chẳng đáng chi như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hoa cỏ dại. Cha vẫn gọi, rồi nâng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con, rồi cho con hôm nay trở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thành, bạn thiết thân dâng ly rượu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này, kể từ nay đến muôn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THƠM RƯỢU NỒNG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Ôi, Chúa toàn năng Chúa ngự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trên cao trên các vì sao, lòng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yêu thương con vời vợi mà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biết lấy chi đáp đền! Con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nguyện dâng Ngài cuộc đời con làm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lễ dâng toàn thiêu, ngát 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tình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