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BÁNH THƠM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Tấm bánh (i) thơm và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ly rượu nồng. Chúng con nay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hiệp dâng lên Chúa.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thương (i) tình đoái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 và nhận cho với cả xác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BÁNH THƠM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Bao tiếng ca, bao lời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cầu như hương bay tỏa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miên man. Dâng về nơi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nhan thánh Chúa. Khấn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ân lộc Chúa ban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BÁNH THƠM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Tấm bánh (i) thơm và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ly rượu nồng. Chúng con nay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hiệp dâng lên Chúa.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thương (i) tình đoái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 và nhận cho với cả xác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BÁNH THƠM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2. Bao sướng vui bao buồn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sầu, hân hoan pha trộn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thương đau. Dâng về nơi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nhan thánh Chúa. Khấn xin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trung thành trước sau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BÁNH THƠM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Tấm bánh (i) thơm và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ly rượu nồng. Chúng con nay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hiệp dâng lên Chúa.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thương (i) tình đoái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 và nhận cho với cả xác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BÁNH THƠM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Bao ý thơ bao điệu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nhạc, rung lên theo nhịp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tim. Dâng về nơi nhan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Chúa. Tán dương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Danh Ngài hiển vinh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BÁNH THƠM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Tấm bánh (i) thơm và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ly rượu nồng. Chúng con nay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hiệp dâng lên Chúa.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thương (i) tình đoái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 và nhận cho với cả xác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