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BÁNH HẰNG SỐNG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050" b="1">
                <a:solidFill>
                  <a:srgbClr val="FFFFFF"/>
                </a:solidFill>
                <a:latin typeface="Arial"/>
              </a:rPr>
              <a:t>1. Cho con cả một trời yêu. Ôi nhiệm lạ</a:t>
            </a:r>
          </a:p>
          <a:p>
            <a:pPr algn="ctr"/>
            <a:r>
              <a:rPr sz="4050" b="1">
                <a:solidFill>
                  <a:srgbClr val="FFFFFF"/>
                </a:solidFill>
                <a:latin typeface="Arial"/>
              </a:rPr>
              <a:t>thật huyền siêu. Tình yêu Chúa bao</a:t>
            </a:r>
          </a:p>
          <a:p>
            <a:pPr algn="ctr"/>
            <a:r>
              <a:rPr sz="4050" b="1">
                <a:solidFill>
                  <a:srgbClr val="FFFFFF"/>
                </a:solidFill>
                <a:latin typeface="Arial"/>
              </a:rPr>
              <a:t>la biển trời để con sống trong Nguồn</a:t>
            </a:r>
          </a:p>
          <a:p>
            <a:pPr algn="ctr"/>
            <a:r>
              <a:rPr sz="4050" b="1">
                <a:solidFill>
                  <a:srgbClr val="FFFFFF"/>
                </a:solidFill>
                <a:latin typeface="Arial"/>
              </a:rPr>
              <a:t>Cứu Rỗi. Nuôi con bằng bánh thần</a:t>
            </a:r>
          </a:p>
          <a:p>
            <a:pPr algn="ctr"/>
            <a:r>
              <a:rPr sz="4050" b="1">
                <a:solidFill>
                  <a:srgbClr val="FFFFFF"/>
                </a:solidFill>
                <a:latin typeface="Arial"/>
              </a:rPr>
              <a:t>linh. Cho con dự yến tiệc ân tình.</a:t>
            </a:r>
          </a:p>
          <a:p>
            <a:pPr algn="ctr"/>
            <a:r>
              <a:rPr sz="4050" b="1">
                <a:solidFill>
                  <a:srgbClr val="FFFFFF"/>
                </a:solidFill>
                <a:latin typeface="Arial"/>
              </a:rPr>
              <a:t>Chính Máu Thịt mà Chúa rộng ban.</a:t>
            </a:r>
          </a:p>
          <a:p>
            <a:pPr algn="ctr"/>
            <a:r>
              <a:rPr sz="4050" b="1">
                <a:solidFill>
                  <a:srgbClr val="FFFFFF"/>
                </a:solidFill>
                <a:latin typeface="Arial"/>
              </a:rPr>
              <a:t>Để vui hưởng phúc lộc trường an.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Thông, Từ Linh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BÁNH HẰNG SỐNG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Lạy Thiên Chúa ơn Ngài sao con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hiểu thấu. Máu Nước tuôn trào vẫn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mãi dạt dào như biển tình luôn xót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thương. Là chốn náu nương. Là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Đấng hy vọng, đợi trông. (Mãi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mãi) Chúa là của con. (Mãi mãi)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con là của Chúa.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Thông, Từ Linh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BÁNH HẰNG SỐNG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000" b="1">
                <a:solidFill>
                  <a:srgbClr val="FFFFFF"/>
                </a:solidFill>
                <a:latin typeface="Arial"/>
              </a:rPr>
              <a:t>2. Con no thảo trong tình Chúa. Bao</a:t>
            </a:r>
          </a:p>
          <a:p>
            <a:pPr algn="ctr"/>
            <a:r>
              <a:rPr sz="4000" b="1">
                <a:solidFill>
                  <a:srgbClr val="FFFFFF"/>
                </a:solidFill>
                <a:latin typeface="Arial"/>
              </a:rPr>
              <a:t>thiện hảo khi gần Chúa. Hồn khao</a:t>
            </a:r>
          </a:p>
          <a:p>
            <a:pPr algn="ctr"/>
            <a:r>
              <a:rPr sz="4000" b="1">
                <a:solidFill>
                  <a:srgbClr val="FFFFFF"/>
                </a:solidFill>
                <a:latin typeface="Arial"/>
              </a:rPr>
              <a:t>khát mong chờ phút này được liên kết</a:t>
            </a:r>
          </a:p>
          <a:p>
            <a:pPr algn="ctr"/>
            <a:r>
              <a:rPr sz="4000" b="1">
                <a:solidFill>
                  <a:srgbClr val="FFFFFF"/>
                </a:solidFill>
                <a:latin typeface="Arial"/>
              </a:rPr>
              <a:t>với Ngài từ đây. Con đắm chìm trong</a:t>
            </a:r>
          </a:p>
          <a:p>
            <a:pPr algn="ctr"/>
            <a:r>
              <a:rPr sz="4000" b="1">
                <a:solidFill>
                  <a:srgbClr val="FFFFFF"/>
                </a:solidFill>
                <a:latin typeface="Arial"/>
              </a:rPr>
              <a:t>tình Chúa. Ôi êm đềm mến thương đong</a:t>
            </a:r>
          </a:p>
          <a:p>
            <a:pPr algn="ctr"/>
            <a:r>
              <a:rPr sz="4000" b="1">
                <a:solidFill>
                  <a:srgbClr val="FFFFFF"/>
                </a:solidFill>
                <a:latin typeface="Arial"/>
              </a:rPr>
              <a:t>đầy. Chính phút này Ngài ở cùng con.</a:t>
            </a:r>
          </a:p>
          <a:p>
            <a:pPr algn="ctr"/>
            <a:r>
              <a:rPr sz="4000" b="1">
                <a:solidFill>
                  <a:srgbClr val="FFFFFF"/>
                </a:solidFill>
                <a:latin typeface="Arial"/>
              </a:rPr>
              <a:t>Chính phút này con ở cùng Chúa.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Thông, Từ Linh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BÁNH HẰNG SỐNG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Lạy Thiên Chúa ơn Ngài sao con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hiểu thấu. Máu Nước tuôn trào vẫn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mãi dạt dào như biển tình luôn xót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thương. Là chốn náu nương. Là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Đấng hy vọng, đợi trông. (Mãi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mãi) Chúa là của con. (Mãi mãi)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con là của Chúa.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Thông, Từ Linh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BÁNH HẰNG SỐNG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3. Phép Thánh Thể ôi thẳm sâu. Con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tìm về khi khổ đau. Là thần lương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cho ai đói nghèo, ai yếu đuối mong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tìm ẩn náu. Nơi gian trần chốn bể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dâu, bao đau khổ vất vả u sầu.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Bánh Thiên Thần từ cõi trời cao.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Hãy cúi đầu đáp trả tình sâu.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Thông, Từ Linh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BÁNH HẰNG SỐNG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Lạy Thiên Chúa ơn Ngài sao con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hiểu thấu. Máu Nước tuôn trào vẫn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mãi dạt dào như biển tình luôn xót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thương. Là chốn náu nương. Là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Đấng hy vọng, đợi trông. (Mãi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mãi) Chúa là của con. (Mãi mãi)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con là của Chúa.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Thông, Từ Linh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