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BẠN TÌNH 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Bạn tình ơi cùng nhau hát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lên khúc ca. Lời tạ ơn, nguyện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dâng, nắm tay lên đền. Xin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Thiên Chúa chúc lành tình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yêu đôi ta. Cho trăm năm, vẫn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mãi nồng ngát hương tình.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BẠN TÌNH 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ĐK: Xin tình yêu Ngài ban chứa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chan tim son. Xin tình yêu Ngài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nâng bước qua gian khó. Trong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cuộc sống dẫu có sướng vui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đau buồn. Xin cùng nhau vẹn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câu thủy chung trọn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BẠN TÌNH 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2. Nguyện hồng ân Ngài luôn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thắm tươi mãi thôi. Nồng nàn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như nụ hoa, chứa chan tim hồng.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Xin ơn Chúa dẫn đường tình yêu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đôi ta. Xin ân thiêng chúc phúc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tình nghĩa vuông tròn.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BẠN TÌNH 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ĐK: Xin tình yêu Ngài ban chứa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chan tim son. Xin tình yêu Ngài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nâng bước qua gian khó. Trong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cuộc sống dẫu có sướng vui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đau buồn. Xin cùng nhau vẹn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câu thủy chung trọn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