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Ai đã chạm hồn con và ai đã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nâng con lên lại đưa con 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trong hồng ân. Nếu không phải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bàn tay cứu độ, bàn tay ân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của lòng Chúa bao dung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kêu mời con theo Ngài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tình Ngài thắp sáng hồn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qua những đêm trường. Xin tình Ngài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dẫn đường cho con theo dấu chân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thương. Nguyện xin từng ngày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che chở, từng ngày vỗ về trên tay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cứu độ. Xin tình Ngài nâng đỡ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hạnh phúc thỏa bao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Ai đã đợi chờ con và ai nhắc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tên con luôn và trao con muôn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lời tình thân. Nếu không phải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lời Cha thánh thiện, lời Cha ân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tựa dòng suói tuôn reo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trong lòng con bao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tình Ngài thắp sáng hồn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qua những đêm trường. Xin tình Ngài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dẫn đường cho con theo dấu chân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thương. Nguyện xin từng ngày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che chở, từng ngày vỗ về trên tay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cứu độ. Xin tình Ngài nâng đỡ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hạnh phúc thỏa bao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Ai chết cho đời con và ai hiến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thân cho con và con con tin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mừng phục sinh nếu không phải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 con của Ngài. Vì yêu nhân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loại Ngài chỉ muốn con dâng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yêu con cho Ngài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tình Ngài thắp sáng hồn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qua những đêm trường. Xin tình Ngài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dẫn đường cho con theo dấu chân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thương. Nguyện xin từng ngày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che chở, từng ngày vỗ về trên tay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cứu độ. Xin tình Ngài nâng đỡ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hạnh phúc thỏa bao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4. Xin suối nguồn tình yêu tràn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 khắp trên dương gian người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muôn phương vui đời bình an những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ơn lành từ nơi suối nguồn đổ trong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tâm hồn một cuộc sống yêu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sẽ bừng lên soi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BÀN TAY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Xin tình Ngài thắp sáng hồn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qua những đêm trường. Xin tình Ngài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dẫn đường cho con theo dấu chân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yêu thương. Nguyện xin từng ngày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che chở, từng ngày vỗ về trên tay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cứu độ. Xin tình Ngài nâng đỡ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hạnh phúc thỏa bao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