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Ta sống yêu thương là giữ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điều răn của Chúa. Vì sống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là minh chứng ta yêu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Ngài. Vì quá yêu thương nên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 nguyện hiến thân mình. Chịu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chết khổ hình cho nhân thế hưởng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ĐK: Yêu thương nhau là cho đi tất cả. Yêu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nhau không đắn đo mặc cả. Yêu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nhau dù gian nan vất vả hiệp thông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trong thái hoà tình anh em một nhà. Yêu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nhau là bông hoa thắm nở. Yêu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nhau là trái tim rộng mở. Yêu thương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nhau niềm an vui sáng tỏ tình thương không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bến bờ hạnh phúc ta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Chia sớt cho nhau từng nỗi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nhân chứng. Lời Chúa 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vang: hãy yêu mến nhau cho thật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lòng. Vì sống yêu thương mà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nhận biết Chúa Trời. Là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từ nguồn tình thương chẳng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 nào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ĐK: Yêu thương nhau là cho đi tất cả. Yêu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nhau không đắn đo mặc cả. Yêu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nhau dù gian nan vất vả hiệp thông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trong thái hoà tình anh em một nhà. Yêu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nhau là bông hoa thắm nở. Yêu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nhau là trái tim rộng mở. Yêu thương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nhau niềm an vui sáng tỏ tình thương không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bến bờ hạnh phúc ta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Mong ước nơi nơi liên kết thành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thân duy nhất. Ngọn lửa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hằng rực sáng trong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mọi người. Cùng nắm tay nhau xây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đắp tình hiệp nhất vững bền.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ở cùng là bình an sướng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triền miên.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ĐK: Yêu thương nhau là cho đi tất cả. Yêu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nhau không đắn đo mặc cả. Yêu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nhau dù gian nan vất vả hiệp thông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trong thái hoà tình anh em một nhà. Yêu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nhau là bông hoa thắm nở. Yêu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nhau là trái tim rộng mở. Yêu thương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nhau niềm an vui sáng tỏ tình thương không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bến bờ hạnh phúc ta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