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BÀI CA TRUYỀN GIÁO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1. Ta ra đi đem Tin Mừng Nước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Trời truyền rao muôn nơi cho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muôn người được biết. Này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Đức Kitô là Cứu Chúa muôn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dân. Là Đấng giải thoát dẫn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vào nguồn bình an.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Từ Duyên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BÀI CA TRUYỀN GIÁO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ĐK: Hãy mau lên nhé ta đi về</a:t>
            </a:r>
          </a:p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khắp nơi. Loan truyền Nước Chúa</a:t>
            </a:r>
          </a:p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bằng đời sống mến thương. Hãy</a:t>
            </a:r>
          </a:p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mau lên nhé ta đi về khắp nơi.</a:t>
            </a:r>
          </a:p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Loan truyền Nước Chúa bằng đời</a:t>
            </a:r>
          </a:p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sống thực thi Tin Mừng.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Từ Duyên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BÀI CA TRUYỀN GIÁO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2. Ta ra đi với sức mạnh Thánh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Thần. Mà chung tay nhau lo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xây dựng cuộc sống. Bằng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chính yêu thương mà Chúa đã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nêu gương. Thực thi lòng mến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giữa cuộc đời trần gian.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Từ Duyên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BÀI CA TRUYỀN GIÁO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ĐK: Hãy mau lên nhé ta đi về</a:t>
            </a:r>
          </a:p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khắp nơi. Loan truyền Nước Chúa</a:t>
            </a:r>
          </a:p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bằng đời sống mến thương. Hãy</a:t>
            </a:r>
          </a:p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mau lên nhé ta đi về khắp nơi.</a:t>
            </a:r>
          </a:p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Loan truyền Nước Chúa bằng đời</a:t>
            </a:r>
          </a:p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sống thực thi Tin Mừng.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Từ Duyên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