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Có một bài ca Ngài đã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đỉnh núi cao, Ngài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vang vọng đất trời.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bài ca Ngài đã hát cho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nơi, Ngài chúc phúc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thắm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1. Ngài đã hát cho ai khó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nghèo, giàu sang phú quý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suốt đời chẳng theo. Ngài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chúc phúc cho người nghèo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khó, vì Nước Trời là của họ.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Có một bài ca Ngài đã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đỉnh núi cao, Ngài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vang vọng đất trời.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bài ca Ngài đã hát cho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nơi, Ngài chúc phúc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thắm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2. Ngài đã hát cho ai hiền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lành, hiền lành vui sống với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cả tình yêu. Ngài chúc phúc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cho người nhân ái, vì cơ</a:t>
            </a:r>
          </a:p>
          <a:p>
            <a:pPr algn="ctr"/>
            <a:r>
              <a:rPr sz="5350" b="1">
                <a:solidFill>
                  <a:srgbClr val="FFFFFF"/>
                </a:solidFill>
                <a:latin typeface="Arial"/>
              </a:rPr>
              <a:t>nghiệp là đất đai phì nhiêu.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Có một bài ca Ngài đã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đỉnh núi cao, Ngài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vang vọng đất trời.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bài ca Ngài đã hát cho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nơi, Ngài chúc phúc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thắm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3. Ngài đã hát cho ai ưu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phiền, cuộc đời cay đắng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chẳng một lời oán than. Ngài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chúc phúc cho người đau khổ,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vì sẽ được Thiên Chúa ủi an.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Có một bài ca Ngài đã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đỉnh núi cao, Ngài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vang vọng đất trời.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bài ca Ngài đã hát cho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nơi, Ngài chúc phúc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thắm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4. Ngài đã hát cho ai đói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lòng, hằng luôn khao khát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chính trực thẳng ngay. Ngài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chúc phúc cho người mãi mãi,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họ sẽ được no thỏa từ đây.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Có một bài ca Ngài đã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đỉnh núi cao, Ngài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vang vọng đất trời.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bài ca Ngài đã hát cho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nơi, Ngài chúc phúc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thắm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5. Ngài đã hát cho ai suốt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đời, hằng luôn thương xót mến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yêu mọi nơi. Ngài chúc phúc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cho người thương xót, họ sẽ</a:t>
            </a:r>
          </a:p>
          <a:p>
            <a:pPr algn="ctr"/>
            <a:r>
              <a:rPr sz="5050" b="1">
                <a:solidFill>
                  <a:srgbClr val="FFFFFF"/>
                </a:solidFill>
                <a:latin typeface="Arial"/>
              </a:rPr>
              <a:t>được Thiên Chúa xót 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Có một bài ca Ngài đã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đỉnh núi cao, Ngài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vang vọng đất trời.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bài ca Ngài đã hát cho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nơi, Ngài chúc phúc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thắm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6. Ngài đã hát cho ai trong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sạch, hằng luôn gìn giữ tấm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lòng sạch trong. Ngài chúc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phúc cho người trong trắng,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được thấy Ngài là Chúa là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Có một bài ca Ngài đã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đỉnh núi cao, Ngài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vang vọng đất trời.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bài ca Ngài đã hát cho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nơi, Ngài chúc phúc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thắm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7. Ngài đã hát cho ai tác tạo,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hòa bình chân lý khắp trên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trần gian. Ngài chúc phúc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nên làm con Chúa, và muôn đời</a:t>
            </a:r>
          </a:p>
          <a:p>
            <a:pPr algn="ctr"/>
            <a:r>
              <a:rPr sz="5100" b="1">
                <a:solidFill>
                  <a:srgbClr val="FFFFFF"/>
                </a:solidFill>
                <a:latin typeface="Arial"/>
              </a:rPr>
              <a:t>vui sống trong nhà Cha.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Có một bài ca Ngài đã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đỉnh núi cao, Ngài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vang vọng đất trời.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bài ca Ngài đã hát cho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nơi, Ngài chúc phúc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thắm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8. Ngài đã hát cho ai vì Nước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Trời, mà bị bắt bớ xích xiềng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cùm gông. Ngài chúc phúc cho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được vui sống, phần thưởng</a:t>
            </a:r>
          </a:p>
          <a:p>
            <a:pPr algn="ctr"/>
            <a:r>
              <a:rPr sz="5150" b="1">
                <a:solidFill>
                  <a:srgbClr val="FFFFFF"/>
                </a:solidFill>
                <a:latin typeface="Arial"/>
              </a:rPr>
              <a:t>họ là chính Nước Trời.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BÀI CA TRÊN NÚI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Có một bài ca Ngài đã hát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đỉnh núi cao, Ngài đã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hát vang vọng đất trời. Một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bài ca Ngài đã hát cho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khắp nơi, Ngài chúc phúc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đời thắm tươi.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Nguyễn Duy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