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BÀI CA THƯƠNG KHÓ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1. Con còn nhớ mãi chuyện một đêm thâu trong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vườn dầu Chúa quỳ nguyện cầu đôi mắt âu sầu.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Con còn nhớ mãi, con còn nhớ mãi chuyện một đêm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thâu câu chuyện tình đầy bao thương đau. Ngài,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Ngài quỳ đó ngước mắt lên cao yêu thương dạt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dào con tim nghẹn ngào đôi môi thì thào nguyện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cầu cùng Thiên Chúa Cha. Được thì hãy cất chén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đắng xa con nhưng xin một lòng tuân theo lệnh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Người có ý tiền định từ ngàn đời Cha hỡi Cha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Phương 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BÀI CA THƯƠNG KHÓ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2. Con còn nhớ mãi ngọn đồi Can-vê trong chiều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hè Chúa chịu tàn hơi mang gánh cho đời. Con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còn nhớ mãi, con còn nhớ mãi một chiều giăng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mây ôi một chiều buồn đau cô liêu. Rồi trời mù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tối Chúa ngước lên cao yêu thương dạt dào con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tim nghẹn ngào đôi môi thì thào nguyện cầu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cùng Thiên Chúa Cha. Người, Người hỡi giúp sức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cho con thân con mỏi mòn hơi con chẳng còn sao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Cha lại đành bỏ con Cha hỡi Cha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Phương 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BÀI CA THƯƠNG KHÓ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3. Con còn nhớ mãi ngọn đồi Can-vê trong chiều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hè Chúa chịu tàn hơi mang gánh cho đời. Con còn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nhớ mãi, con còn nhớ mãi một chiều thương yêu ôi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một chiều tình yêu cao siêu. Ngài, Ngài đã chết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mắt nhắm tay giang con tim bàng hoàng mang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thân bẽ bàng yêu thương chẳng màng nhục thân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để trọn câu chí nhân. Ngài, Ngài đã chết đã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chết cho con tuy con bội tình tuy con chẳng</a:t>
            </a:r>
          </a:p>
          <a:p>
            <a:pPr algn="ctr"/>
            <a:r>
              <a:rPr sz="3100" b="1">
                <a:solidFill>
                  <a:srgbClr val="FFFFFF"/>
                </a:solidFill>
                <a:latin typeface="Arial"/>
              </a:rPr>
              <a:t>còn xứng đáng là người làm con Cha hỡi Cha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Phương 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