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THỐNG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Biết mấy năm rồi hồn con đã phụ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Chúa. Biết mấy năm trường lòng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khát khao mong chờ. Trìu mến cuộc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hồn đắm trong bùn nhơ. Ánh mắt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nhân từ luôn nhìn đến chốn mịt mù. Hãy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đón con về, về nơi Thánh Tâm mạch sống.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Giũ hết tội đời cho hồn trinh khiết sạch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Ái Việt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THỐNG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Ôi Chúa Giê-su nghe lời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thống thiết khấn cầu. Tội lỗi vô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ơn đã làm Chúa những ưu sầu. Ôi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Giê-su con nguyện yêu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sớm chiều. Đáp đền lòng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suốt đời ca khen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Ái Việt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THỐNG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Biết mấy lưỡi đòng hồn con đã đâm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Ái. Biết mấy đanh sâu con đóng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tay Chúa Trời. Chúa vẫn nhân từ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mong chờ thứ tha tội con. Con những vô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ơn để lòng Chúa những héo mòn. Hỡi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nhân lành này con khóc than tội lỗi.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Đón đứa con hư quay về nghĩa thiết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nào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Ái Việt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THỐNG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Ôi Chúa Giê-su nghe lời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thống thiết khấn cầu. Tội lỗi vô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ơn đã làm Chúa những ưu sầu. Ôi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Giê-su con nguyện yêu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sớm chiều. Đáp đền lòng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suốt đời ca khen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Ái Việt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THỐNG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Nước mắt chan hòa hồn con ngước lên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nhìn Chúa. Khóc lóc đau thương tội lỗi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xưa nay xin chừa. Dứt xích tội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băng hồn đến nơi tình yêu. Tắm nước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lành cho đời hết kiếp tiêu điều.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Hãy đón con về, về nơi Thánh Tâm từ 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Giúp sức cho con vững lòng chiến đấu từ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Ái Việt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THỐNG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Ôi Chúa Giê-su nghe lời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thống thiết khấn cầu. Tội lỗi vô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ơn đã làm Chúa những ưu sầu. Ôi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Giê-su con nguyện yêu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sớm chiều. Đáp đền lòng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suốt đời ca khen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Ái Việt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