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Bài ca thân ái tôi viết lên (a)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riêng tặng anh, bài ca thân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hát lên (a) xin riêng tặng em.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thầm mang nỗi vui buồn,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đầy ngất trong tâm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bài ca thân ái tôi hát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tươi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Bông hoa xinh tươi, cỏ cây,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muôn cầm thú, đại dương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mênh mông, trời mây,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tinh tú. Tôi và Anh. Tôi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Em. Đều là tạo vật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tác thành do tay Chúa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Bài ca thân ái tôi viết lên (a)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riêng tặng anh, bài ca thân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hát lên (a) xin riêng tặng em.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thầm mang nỗi vui buồn,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đầy ngất trong tâm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bài ca thân ái tôi hát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tươi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Khi xưa yêu thương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ngập muôn tội lỗi,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Ngôi Con sẻ chia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rỗi. Tôi và Anh. Tôi và Em.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Đều được cậy nhờ nguồn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lành do tay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Bài ca thân ái tôi viết lên (a)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riêng tặng anh, bài ca thân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hát lên (a) xin riêng tặng em.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thầm mang nỗi vui buồn,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đầy ngất trong tâm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bài ca thân ái tôi hát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tươi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Anh em tha nhân là con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tạo tác, Ngài cho mưa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người ngay cùng quân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ác. Tôi và Anh. Tôi và Em.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Nhịn nhục mọi người vì cũng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anh em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THÂN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Bài ca thân ái tôi viết lên (a)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riêng tặng anh, bài ca thân 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 hát lên (a) xin riêng tặng em.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thầm mang nỗi vui buồn,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đầy ngất trong tâm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bài ca thân ái tôi hát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tươi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Giáng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