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Trong vườn thiên cung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sắc tuyệt vời, có một nụ hoa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thơm ngát hương trời. Sắc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hồng lộng lẫy hơn muôn đoá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tươi, dịu dàng toả lan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 yêu Chúa yêu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ca mừng Tê-rê-sa bé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nhỏ luôn đơn sơ khiêm nhường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trẻ thơ. Chúa tưới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ân thiêng ngọt ngào.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con sống trọn đời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Tâm hồn con thơ yêu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rời, ước nguyện đơn sơ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hiến trọn đời. Một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toả sáng gương nhân đức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nay hưởng triều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vinh chốn Thiên đình.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ca mừng Tê-rê-sa bé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nhỏ luôn đơn sơ khiêm nhường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trẻ thơ. Chúa tưới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ân thiêng ngọt ngào.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con sống trọn đời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Trên đời chỉ mong yêu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thật lòng. Khi về trời sẽ mưa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hoa hồng. Cho tình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như hương ngát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khi ở trần gian hay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cõi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ca mừng Tê-rê-sa bé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nhỏ luôn đơn sơ khiêm nhường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trẻ thơ. Chúa tưới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ân thiêng ngọt ngào.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con sống trọn đời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