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PHƯƠNG ĐÔNG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nơi phương đông xa xôi, ba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nhà đạo sĩ vội lên đường. Tìm sang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thôn quê Bê-lem, để chiêm bái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giáng thế. Niềm tin trong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hối lên đường, nhờ sao trên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dẫn đưa đường, tới nơi hang lừa tăm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tối kính tôn Chúa Hài Nhi.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PHƯƠNG ĐÔNG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Chân thành dâng lên Chúa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vật, vàng ròng, mộc dược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nhũ hương. Cảm tạ tình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trần gian, mặc khó khăn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lầm than, hạ thế cứu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PHƯƠNG ĐÔNG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nơi phương đông xa xôi, ba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nhà đạo sĩ vội lên đường. Tìm sang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thôn quê Bê-lem, để chiêm bái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giáng thế. Niềm tin trong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hối lên đường, nhờ sao trên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dẫn đưa đường, tới nơi hang lừa tăm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tối kính tôn Chúa Hài Nhi.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PHƯƠNG ĐÔNG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Nghiêm quỳ chung quanh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Hài Đồng, thờ lạy trọn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lòng mến tin. Máng cỏ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nghèo xác xơ nệm rơm, rộng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chứa muôn nghìn ơn, tỏa 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PHƯƠNG ĐÔNG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nơi phương đông xa xôi, ba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nhà đạo sĩ vội lên đường. Tìm sang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thôn quê Bê-lem, để chiêm bái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giáng thế. Niềm tin trong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hối lên đường, nhờ sao trên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dẫn đưa đường, tới nơi hang lừa tăm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tối kính tôn Chúa Hài Nhi.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PHƯƠNG ĐÔNG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3. Không nề phương đông cách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xa vời, tìm về để thờ lạy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Thánh Nhi. Ngóng trời, nhìn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ánh sao mà đi, vạn khó khăn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ngại chi, tìm đến Vua Hài Nhi.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PHƯƠNG ĐÔNG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nơi phương đông xa xôi, ba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nhà đạo sĩ vội lên đường. Tìm sang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thôn quê Bê-lem, để chiêm bái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giáng thế. Niềm tin trong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hối lên đường, nhờ sao trên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dẫn đưa đường, tới nơi hang lừa tăm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tối kính tôn Chúa Hài Nhi.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