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BÀI CA MAGNIFICAT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ĐK: Vì Chúa là Đấng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Toàn Năng, Danh Người là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Thánh. Người đã làm cho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tôi, những điều vĩ đại.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Dấu Chân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BÀI CA MAGNIFICAT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1. Này linh hồn tôi ngợi ca, tán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dương Thiên Chúa. Và thần trí tôi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hoan hỉ trong Đấng Cứu Độ tôi.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Phận hèn tôi tớ, Người đã thương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ghé mắt đoái nhìn. Vạn đại thiên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thu, sẽ khen tôi đầy ơn Chúa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Dấu Chân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BÀI CA MAGNIFICAT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ĐK: Vì Chúa là Đấng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Toàn Năng, Danh Người là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Thánh. Người đã làm cho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tôi, những điều vĩ đại.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Dấu Chân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BÀI CA MAGNIFICAT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2. Lượng đức từ bi của Người lưu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truyền mãi mãi. Dành tặng những ai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kính sợ Danh Thánh Chúa mà thôi.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Thần lực của Chúa, từ cánh tay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Chúa đã biểu lộ. Kẻ nào kiêu căng,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Chúa giơ tay dẹp tan thế lực.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Dấu Chân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BÀI CA MAGNIFICAT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ĐK: Vì Chúa là Đấng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Toàn Năng, Danh Người là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Thánh. Người đã làm cho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tôi, những điều vĩ đại.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Dấu Chân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BÀI CA MAGNIFICAT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Phàm kẻ quyền thế, Người lật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ngai vàng nó xuống. Và hằng đỡ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nâng những người nhỏ bé với khổ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đau. Kẻ nghèo đói khát, Người sẽ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cho kín múc no đầy. Và bọn giầu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sang, sống huynh hoang, người sẽ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lấy lại.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Dấu Chân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BÀI CA MAGNIFICAT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ĐK: Vì Chúa là Đấng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Toàn Năng, Danh Người là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Thánh. Người đã làm cho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tôi, những điều vĩ đại.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Dấu Chân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BÀI CA MAGNIFICAT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4. Nhà Is-ra-en đã được Chúa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nhận săn sóc. Vì lời hứa xưa Chúa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đã hứa với tổ phụ chúng tôi. Và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lòng thương xót Người hứa ban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với Ab-ra-ham. Và dòng dõi ấy,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sẽ an ninh, bền vững suốt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Dấu Chân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BÀI CA MAGNIFICAT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ĐK: Vì Chúa là Đấng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Toàn Năng, Danh Người là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Thánh. Người đã làm cho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tôi, những điều vĩ đại.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Dấu Chân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