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KHÔNG QUÊN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Tôi hát một bài ca, bài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ca không bao giờ quên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bài ca vạn thuở êm đềm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bài ca của sứ thần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Ga-bri-en.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KHÔNG QUÊN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A-ve Maria. Ngọt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trên môi tiếng ca êm đềm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A-ve Maria, kính chào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Mẹ Nữ vương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KHÔNG QUÊN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Tôi hát một bài ca, bài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ca không bao giờ phai bài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ca là tiếng kinh chiều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bài ca chất chứa ngàn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muôn tin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KHÔNG QUÊN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A-ve Maria. Ngọt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trên môi tiếng ca êm đềm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A-ve Maria, kính chào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Mẹ Nữ vương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KHÔNG QUÊN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Tôi hát một bài ca, bài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ca không bao giờ quên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bài ca ngời sáng ân tình,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là bài ca dâng hiến Mẹ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bao yêu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KHÔNG QUÊN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A-ve Maria. Ngọt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trên môi tiếng ca êm đềm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A-ve Maria, kính chào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Mẹ Nữ vương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