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HIỆP NHẤT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TK: Người người về đây tay ta nắm tay kết liên một long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chung một niềm vui. Người người về đây mang theo bao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trái tim chứa chan hy vọng chờ mong ngày mới. Hãy trở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nên đèn soi sáng ngời. Hãy trở nên men giữa cõi đời.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Đoàn người ta khơi. Trời xuân gió mới. Một niềm tin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vươn tới ngày mai. Để rồi từ nay anh em chúng ta sống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vui một nhà trong tình thân ái. Để rồi từ nay ta chung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xây đắp xây Giáo Hội tươi đẹp nhìn về tương lai. Đường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còn xa đầy những bất ngờ. Ngàn hiểm nguy hằng đang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đón chờ. Dù bao cam go. Vượt qua sóng gió. Một niềm tin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vào Đức Kitô.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HIỆP NHẤT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Xin cho người được hiệp nhất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nên một. Xây Giáo Hội trong tình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yêu Thiên Chúa. Vườn hồng hiệp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nhất yêu thương. Tuyệt vời ngàn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hoa ngát hương. Hãy hát lên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khúc nhạc hiệp nhất bốn phương.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