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1. Nếu tôi chưa nhìn thấy những dấu đinh, và nếu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tôi không đặt tay lên cạnh sườn Ngài, thì tôi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không tin, thì tôi không tin. Lạy Chúa như Tô-ma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xưa. Con cũng nhiều phen không mang bộ mặt của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Chúa an bình. Không mang cuộc tình theo Ngài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dâng hiến. Nhưng lo kiếm tìm cuộc sống mong manh.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Ôi tình Chúa bao dung như người thân mẫu ôm vào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 trẻ nhớ thương đầy vơi. Ôi tình Chúa yêu con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như người mục tử đi tìm chiên lạc dẫn đưa về đàn.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Xin dẫn con đi vào tình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của Chúa. Mặc cho con một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trái tim giống Ngài. Để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thương mở rộng trí tâm.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Để trong đam mê đón nhận đức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tin, một đức tin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2. Nếu tôi chưa nhìn thấy những dấu đinh. Và nếu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tôi không đặt tay lên cạnh sườn Ngài. Thì tôi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không tin, thì tôi không tin. Lạy Chúa con đây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con đây. Bao năm lầm lỗi đa mang phận người chỉ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thấy danh vọng. Ham mê bạc tiền cõi lòng chai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cứng. Xin thương cứu độ hàn gắn tin yêu. Ôi tình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Chúa bao dung như người thân mẫu ôm vào con trẻ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nhớ thương đầy vơi. Ôi tình Chúa yêu con như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người mục tử đi tìm chiên lạc dẫn đưa về đàn.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Xin dẫn con đi vào tình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của Chúa. Mặc cho con một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trái tim giống Ngài. Để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thương mở rộng trí tâm.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Để trong đam mê đón nhận đức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tin, một đức tin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