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DÂNG HIẾN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Chắc không phải vì con mà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gọi con bước tới. Chắc không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phải vì con mà Chúa dắt dìu con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lên. Chính tình yêu vời vợi tựa núi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sông rộng của Ngài. Chúa đã dủ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 nên đời con mới có hôm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DÂNG HIẾN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cho con trung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kiên trọn đời theo bước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Đây tâm tư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lời nguyện không dám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DÂNG HIẾN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Nếu không phải tình thân thì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sao Chúa gọi con nghĩa thiết? Nếu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phải vì yêu thì sao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chọn bao hy sinh? Chúa nhận đây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vật này xác thân với cả tâm hồn.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Chỉ một điều nguyện ước suốt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dâng hiến thật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DÂNG HIẾN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cho con trung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kiên trọn đời theo bước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Ngài. Đây tâm tư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lên lời nguyện không dám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