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hồi chuông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vang, đoàn con cất tiếng hát,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năm thánh Chúa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ban. Đoàn con khắp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giới, trên đường tiến về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 bài ca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Luôn trông cậy vào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xót thương. Luôn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Ngài ở bên sớm hôm. Cất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hát cảm tạ,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gian trần để mở lối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về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hồi chuông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vang, đoàn con cất tiếng hát,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năm thánh Chúa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ban. Đoàn con khắp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giới, trên đường tiến về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 bài ca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Trong hy vọng cùng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tiến đi, không lo gì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hiểm nguy sá Có Chúa bước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cùng, Chúa dẫn lối soi đường,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tay Chúa luôn che chở giữ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hồi chuông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vang, đoàn con cất tiếng hát,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năm thánh Chúa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ban. Đoàn con khắp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giới, trên đường tiến về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 bài ca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Muôn cung đàn hòa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hát vang, xin ca ngợi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ân Chúa Cám mến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lành, Chúa thắp sáng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và lửa mến trong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lữ 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CẢM TẠ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hồi chuông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vang, đoàn con cất tiếng hát,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năm thánh Chúa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ban. Đoàn con khắp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giới, trên đường tiến về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 bài ca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