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Phương trời xa ngôi sao hiện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loan báo đi tin lạ. Nơi bình an hơi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sương tỏa lan Đấng Cứu Đời Giáng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Sinh. Nơi lặng yên bên lừa chiên.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màn đêm thành phố Beth-lem.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trời cao muôn vì sao. Đang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đổi trao khúc ca ngọt ngào.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Thông Vi Vu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Ba Vua lên đường xa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xôi coi thường. Tâm tư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sướng lòng hẹn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đi chung một hướng.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Thông Vi Vu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2. Môi hòa ca bao nhiêu ngày qua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trong nỗi vui chan hòa. Đi cùng đi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sang thăm Hài Nhi như xưa lời khắc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ghi. Dâng vàng hương, dâng mộc dược.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Dâng niềm tin đậm ngát hương kinh.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Dâng cậy trông, dâng tình yêu. Dâng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nguyện dâng tiến Vua Hòa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Thông Vi Vu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Ba Vua lên đường xa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xôi coi thường. Tâm tư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sướng lòng hẹn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đi chung một hướng.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Thông Vi Vu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Bao tình thương lâng lâng quyện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vương theo bước chân lên đường.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Đem niềm vui như hoa nở tươi trao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người khắp nơi. Tay cầm tay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Nẻo đường ngay hẹn ước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xây. Vai kề vai mong ngày mai.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đẹp như ánh sao 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Thông Vi Vu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Ba Vua lên đường xa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xôi coi thường. Tâm tư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sướng lòng hẹn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đi chung một hướng.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Thông Vi Vu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