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 VUA DẠ KHÚC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1. Chúng tôi vua từ miền đông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xa vời đến tiến dâng của lễ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kính Vua Trời. Vượt đồng xa,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sông núi hay suối sâu chập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chùng tiếng bước theo sao lạ.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 VUA DẠ KHÚC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Kìa ánh sao đêm nay thật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sáng ngời thay! Loan tin vui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thật nhiệm mầu đây! Nào cùng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nhau ta tới kính thờ Đức Vua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Ánh Sáng thật soi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 VUA DẠ KHÚC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Kính dâng vua vừa hạ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trần chút vương quyền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bằng vàng quý tinh tuyền.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là Vua mãi mãi, Vua hiển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vinh cai trị đến muôn năm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 VUA DẠ KHÚC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Kìa ánh sao đêm nay thật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sáng ngời thay! Loan tin vui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thật nhiệm mầu đây! Nào cùng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nhau ta tới kính thờ Đức Vua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Ánh Sáng thật soi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 VUA DẠ KHÚC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Kính dâng lên vị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làm người chút nhũ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hương tựa Thiên tính cao vời.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Nào cùng nhau ta đến kính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Chúa uy linh với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câu chúc tụng.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 VUA DẠ KHÚC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Kìa ánh sao đêm nay thật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sáng ngời thay! Loan tin vui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thật nhiệm mầu đây! Nào cùng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nhau ta tới kính thờ Đức Vua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Ánh Sáng thật soi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 VUA DẠ KHÚC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Kính dâng lên Vị Cứu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lành chút mộc dược toả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hương ngát thơm nồng.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ngợi khen Con Chúa Đấng sẽ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hy sinh cứu thế nhân bao tội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 VUA DẠ KHÚC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Kìa ánh sao đêm nay thật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sáng ngời thay! Loan tin vui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thật nhiệm mầu đây! Nào cùng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nhau ta tới kính thờ Đức Vua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Ánh Sáng thật soi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 VUA DẠ KHÚC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5. Kính dâng lên ngàn vinh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quang uy quyền Chúa uy linh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Vị Cứu Thế giáng trần.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Al-le-lu-ia! Al-le-lu-ia! Nhân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thế thiên cung chung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BA VUA DẠ KHÚC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Kìa ánh sao đêm nay thật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sáng ngời thay! Loan tin vui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thật nhiệm mầu đây! Nào cùng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nhau ta tới kính thờ Đức Vua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Ánh Sáng thật soi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