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AVE MARIA - KINH KÍNH MỪNG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A-ve Maria grá-ti-a Plé-na, Dó-mi-nus te-cum.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Be-ne-díc-cta tu-in mu-li-é-ri-bus, et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be-ne-dí-ctus frúc-tus vén-tris tú-I lé-sus.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Sán-cta ma-rí-a Má-ter Dé-I, ó-ra pro-nó-bis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péc-ca-tó-ri-bus, nunc et in hó-ra mór-tis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nós-trae. Amen Kính mừng Maria, Đấng dư đầy ơn phúc,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Đức Chúa Trời ở cùng, ôi diễm phúc Trinh Nữ hơn hết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phụ nữ trần gian. Cũng thật diễm phúc thay hoa trái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cung lòng ấy. Chính Chúa Giêsu. Thánh nữ Maria Thánh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Mẫu Thiên Chúa, hãy khẩn cầu cho đoàn con là kẻ có tội</a:t>
            </a:r>
          </a:p>
          <a:p>
            <a:pPr algn="ctr"/>
            <a:r>
              <a:rPr sz="2700" b="1">
                <a:solidFill>
                  <a:srgbClr val="FFFFFF"/>
                </a:solidFill>
                <a:latin typeface="Arial"/>
              </a:rPr>
              <a:t>bây giờ và trong giờ lâm tử chúng con. Amen.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