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1. Khi tiếng chuông êm đềm vọng lên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khắp gầm trời cao. Giội âm thanh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ngân vang lời A-ve Maria. Theo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tiếng ca Thiên Thần đoàn con cất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lời mừng chào. Giọng ca rung trên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môi là muôn tiếng lòng chan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A-ve Maria! Kính chào Mẹ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đầy ơn phúc. A-ve Maria! Cao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sang hơn muôn phụ nữ. A-ve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Maria ! Kính chào Nữ Hoàng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Thiên quốc. A-ve Maria! Mẫu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thân con dân thế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Trong phút giây sương chiều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dần rơi khắp miền, Mẹ ôi! Hồn con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lo mai đây lạc trong thế trần muôn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lối. Đôi mắt trông lên Mẹ bàn tay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hướng về Mẹ thôi. Từ nay con hân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hoan cùng Mẹ tiến về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AVE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A-ve Maria! Kính chào Mẹ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đầy ơn phúc. A-ve Maria! Cao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sang hơn muôn phụ nữ. A-ve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Maria ! Kính chào Nữ Hoàng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Thiên quốc. A-ve Maria! Mẫu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thân con dân thế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