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AVE MARIA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Xin hát dâng Mẹ lời chào xưa khi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Thiên Sứ loan tin: Ave Maria! Hãy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vui mừng Thiên Chúa thương ở cùng.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Vinh phúc cho Bà tràn đầy ơn được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Thiên Chúa thương đến. Đấng Bà sẽ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sinh ra là Con Chúa chí tôn quyền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năng.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AVE MARIA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ĐK: Ave Ave Maria!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Hãy vui mừng! Hỡi Nữ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Trinh. Ave Ave Maria!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Hỡi Nữ Trinh đẹp xinh.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AVE MARIA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Xin hát khen Mẹ là kỳ công của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Thiên Chúa uy phong. Không ai trên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 này vết nguyên tội không nhiễm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lây lạ lùng. Xin kết dâng Mẹ một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tràng hoa “Ave Maria”. Hỡi Mẹ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cao sang nguyện thương giúp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chúng con lầm than.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AVE MARIA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ĐK: Ave Ave Maria!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Hãy vui mừng! Hỡi Nữ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Trinh. Ave Ave Maria!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Hỡi Nữ Trinh đẹp xinh.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AVE MARIA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Xưa với Con Mẹ, Mẹ hiệp công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dâng lễ tế Chiên Con. Nay chốn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thiên cung kia Chúa thưởng công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cho hiển vinh xác hồn. Xin hát khen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Mẹ ngàn lời ca cùng muôn muôn chư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thánh. Kính Mừng Nữ Trinh Vương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đầy ơn phúc đến muôn đời luôn.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AVE MARIA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ĐK: Ave Ave Maria!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Hãy vui mừng! Hỡi Nữ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Trinh. Ave Ave Maria!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Hỡi Nữ Trinh đẹp xinh.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