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AVE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Đoàn con xin kính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mừng Mẹ đã sinh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Trời. Mẹ Xin Vâng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chỉ một lời sắt son theo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suốt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AVE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Chào kính Nữ Trinh hiển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vinh, đầy quyền linh. Xin cứu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giúp con thoát gian nan thế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trần. A-ve A-ve A-ve Maria.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A-ve A-ve A-ve Maria.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AVE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Mẹ muôn ân phúc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tuyệt với, ánh sao mai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chiếu ngời. Dìu con qua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hết biển đời đến quê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hương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AVE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Chào kính Nữ Trinh hiển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vinh, đầy quyền linh. Xin cứu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giúp con thoát gian nan thế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trần. A-ve A-ve A-ve Maria.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A-ve A-ve A-ve Maria.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AVE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Mẹ không vướng nhiễm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tội truyền. Trắng trong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hơn suối nguồn. Đẹp như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trăng, sáng như mặt trời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với ân thiêng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AVE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Chào kính Nữ Trinh hiển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vinh, đầy quyền linh. Xin cứu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giúp con thoát gian nan thế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trần. A-ve A-ve A-ve Maria.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A-ve A-ve A-ve Maria.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