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Khi tiếng chuông chiều vọng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ngân trong không gian, con đến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bên Mẹ nguyện dâng câu kinh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ngoan. Trong tuổi xuân hồng nhiều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mơ ước mặn nồng, xin Mẹ theo dõi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giúp con gạn đục khơi trong.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A-ve Ma-ri-a, miệng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cất cao lời thơ tiếng ca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trong chiều xa. A-ve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Ma-ri-a, giữa đời ngã sa,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hoan ca tha thiết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đóa hoa lành tỏa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không gian, con góp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Mẹ là bao nhiêu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nan. Đi giữa dòng đời nhiều lo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đa mang, chuỗi vàng Mân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Côi giúp con lòng bình tâm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A-ve Ma-ri-a, miệng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cất cao lời thơ tiếng ca ngân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trong chiều xa. A-ve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Ma-ri-a, giữa đời ngã sa,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hoan ca tha thiết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