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&lt;p dir="auto" data-start="200" data-end="371"&gt;1. Mẹ nguồn yên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vui cho đời con náu nương. Mẹ dòng suối mát cho lòng con thắm tươi. Mẹ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vầng trăng thanh êm dịu soi bóng đêm. Mẹ là khúc hát ru hồn con an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bình.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&lt;p dir="auto" data-start="200" data-end="371"&gt;ĐK: Ave Maria.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Lòng Mẹ bao la thương con không bờ bến. Có Mẹ dẫn đường dìu đưa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bước trong đời; Nghe lời Mẹ dạy hồn con sẽ an vui.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&lt;p dir="auto" data-start="200" data-end="371"&gt;2. Mẹ ơi con mong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một ngày mai sáng tươi; Loài người gắn bó sống hiệp nhất với nhau; Để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cho thế giới không còn đâu chiến tranh; Hòa bình kíp đến đem niềm vui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lan tràn.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&lt;p dir="auto" data-start="554" data-end="717"&gt;3. Mẹ Maria xinh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đẹp như đóa hoa. Lòng Mẹ trinh trong như huệ tươi ngát hương. Mẹ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Maria yêu đoàn con thiết tha. Mẹ luôn cứu giúp ai lạc bước sai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