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XUÂN HỒNG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Xuân nay xuân đã về rồi ngàn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ánh xuân soi cuộc đời. Nụ hoa đã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lên tươi làn hương tỏa nơi nơi.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Xuân nay xuân đã về rồi ân tình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dâng phơi phới để lòng người ấm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hồng ánh xuân soi dọi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XUÂN HỒNG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Xin mùa xuân tung bay khắp trời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cho niềm vui tràn dâng thế giới. Xin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mùa xuân mau đến cùng tôi để sức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sống chứa chan trong đời. Xin ân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tình thiết tha hãy chiếu soi mọi nơi.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Xin tình yêu của Thiên Chúa làm người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cho mùa xuân luôn luôn thắm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XUÂN HỒNG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Xuân tung tăng trên ruộng đồng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gọi trái thơm hương ngọt lừng.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Rừng vui với con sông phủ xanh núi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mênh mông. Xuân hân hoan trên nẻo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xuân trải bao sức sống khắp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đời vươn dậy ước mơ tưng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bừng chào xuân.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XUÂN HỒNG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Xin mùa xuân tung bay khắp trời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cho niềm vui tràn dâng thế giới. Xin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mùa xuân mau đến cùng tôi để sức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sống chứa chan trong đời. Xin ân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tình thiết tha hãy chiếu soi mọi nơi.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Xin tình yêu của Thiên Chúa làm người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cho mùa xuân luôn luôn thắm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XUÂN HỒNG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3. Xuân ơi xuân cho lòng người một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chút ánh quang mặt trời. Mời xuân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đến bên tôi cùng tôi bước reo vui.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Xin cho tôi ca ngàn lời cảm tạ ơn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Thiên Chúa xin tình Ngài xuống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hạnh phúc cho muôn người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XUÂN HỒNG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Xin mùa xuân tung bay khắp trời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cho niềm vui tràn dâng thế giới. Xin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mùa xuân mau đến cùng tôi để sức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sống chứa chan trong đời. Xin ân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tình thiết tha hãy chiếu soi mọi nơi.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Xin tình yêu của Thiên Chúa làm người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cho mùa xuân luôn luôn thắm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