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đưa tay thắp sáng ngọn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nến hồng cho cuộc đời. Để gieo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nguồn hạnh phúc cho ngày mới.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đưa tay thắp sáng lên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không tàn phai. Ánh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sáng soi vào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1. Tình yêu không đặt bờ đắp bến,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không yêu xuân hồng mà chối bỏ mùa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đông, không yêu biển rộng mà quê dòng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sông vắng. Vì tình yêu không biết đến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thời gian, không tìm ngày với tháng.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Tình yêu thắp sáng những vô tình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cách ngăn, những nghi ngờ tối tăm.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đưa tay thắp sáng ngọn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nến hồng cho cuộc đời. Để gieo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nguồn hạnh phúc cho ngày mới.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đưa tay thắp sáng lên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không tàn phai. Ánh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sáng soi vào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Tình yêu chung một đường với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Chúa, như mưa rơi đều cho khắp cả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trần gian, mưa cho người lành và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người gian ác. Mặt trời soi cho khắp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cõi đời vui, không ngập ngừng ánh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sáng. Tình yêu quên lãng những nợ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nần với nhau, nắm tay gần với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đưa tay thắp sáng ngọn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nến hồng cho cuộc đời. Để gieo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nguồn hạnh phúc cho ngày mới.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đưa tay thắp sáng lên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không tàn phai. Ánh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sáng soi vào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Tình yêu lau giọt buồn nước mắt,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hong khô u sầu và thức dậy niềm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vui, chia tay ngậm ngùi và vẫy chào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tới. Một ngày nao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vì yêu, thắp lửa tình cứu thế.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Nguồn ơn chan chứa Chúa đưa vào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ước mơ, thắp lên ngàn ý thơ.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đưa tay thắp sáng ngọn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nến hồng cho cuộc đời. Để gieo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nguồn hạnh phúc cho ngày mới.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đưa tay thắp sáng lên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không tàn phai. Ánh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sáng soi vào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4. Tình yêu nơi lòng người chất chứa,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nhưng sao lâu rồi tình chết ngạt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trong tim, khi ta hận thù và mưu đồ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gian ác. Từng giọt sương đã thấm ướt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lòng ta, cho tình nồng ý sống. Ngài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gọi ta đến sống trong tình mến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thương, cánh hoa lòng ngát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đưa tay thắp sáng ngọn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nến hồng cho cuộc đời. Để gieo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nguồn hạnh phúc cho ngày mới.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đưa tay thắp sáng lên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không tàn phai. Ánh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yêu sáng soi vào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