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SAO CHỈ LỐI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Giữa mùa đông giá, tối tăm mù khơi. Đi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tìm Con Chúa chốn nao xa với. Bỗng trên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trời hiện ra sáng chói. Tiến nhanh nào nhìn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sao chỉ lối. Thôn Bét-lem, Chúa đã làm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người. Trông vì sao sáng chiếu soi nẻo đi.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Cho dù gian khó có lắng lo gì. Gió sương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lạnh chớ ngại ngùng chi. Tiến mau nào đi tìm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Hài Nhi. Chúa giáng sinh là Vua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SAO CHỈ LỐI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Tình Trời rộng lớn thay!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tỏ mình cho dân ngoại. Chẳng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phải chỉ Israel mà khắp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nơi. Ánh sao sáng bầu trời là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tiếng Chúa kêu mời, Ngài muốn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anh em chung một đoàn chiên.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SAO CHỈ LỐI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Giữa mùa đông giá, tối tăm mù khơi. Đi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tìm Con Chúa chốn nao xa với. Bỗng trên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trời hiện ra sáng chói. Tiến nhanh nào nhìn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sao chỉ lối. Thôn Bét-lem, Chúa đã làm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người. Trông vì sao sáng chiếu soi nẻo đi.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Cho dù gian khó có lắng lo gì. Gió sương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lạnh chớ ngại ngùng chi. Tiến mau nào đi tìm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Hài Nhi. Chúa giáng sinh là Vua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SAO CHỈ LỐI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Quỳ thờ lạy Chúa ta, hết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tâm yêu mến thiết tha. Tình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Ngài thật quá bao la, trải bốn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phương xa. Nhũ hương với vàng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ròng, và đây gói mộc dược.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Cùng với ba Vua dâng trọn lòng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SAO CHỈ LỐI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Giữa mùa đông giá, tối tăm mù khơi. Đi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tìm Con Chúa chốn nao xa với. Bỗng trên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trời hiện ra sáng chói. Tiến nhanh nào nhìn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sao chỉ lối. Thôn Bét-lem, Chúa đã làm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người. Trông vì sao sáng chiếu soi nẻo đi.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Cho dù gian khó có lắng lo gì. Gió sương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lạnh chớ ngại ngùng chi. Tiến mau nào đi tìm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Hài Nhi. Chúa giáng sinh là Vua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