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SÁNG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A. Lạy Chúa xin dẫn con đi theo đường lối Chúa chẳng mê lầm con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không sợ gì nữa. Vì lời Ngài là ánh sáng đời Luật pháp Ngài bồi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dưỡng cả xác hồn. B. Chúa ở cùng con vườn hồn hoa nở rộ Thần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Khí Chúa làm mùa xuân triển nở. Ai hát trong long, chỉ thị Chúa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êm ru Giới răn Ngài, tay ngọc vuốt đường tơ. C. Xin cứu con khỏi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ác thần ngạo mạn. Nhắm mắt bịt tai khiến trí lòng mù quáng. Xin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ban ơn khiêm hạ của Phúc Âm. Để biết mình, biết Chúa, biết tha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nhân. Biết mình hèn yếu hèn để cậy Chúa. Biết Chúa Tình Yêu để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yêu nữa và biết tha nhân hình ảnh Ngài con mến thương và phục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vụ hôm mai. D. Lạy Chúa xin dẫn con đi trên đường lối Chúa chẳng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mê lầm con không sợ gì nữa vì Lời Ngài là ánh sáng đời con Luật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pháp Ngài bồi dưỡng cả xác hồn. Vì Lời Ngài là ánh sang đời Luật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pháp Ngài bồi dưỡng cả xác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