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SÁNG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1. Đêm về lạnh căm giữa trời u tối, xa xa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ánh sao buông lơi về phía chân trời.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Cuộc đời nhân thế đang chìm sâu lắng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tiếng thở than. Bóng đêm hy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vọng như đã tan mất từ lâu còn đâu. Có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ai nào ngờ, tình Chúa vô bờ. Ngài luôn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vẫn nhớ, nhớ lời giao ước thuở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SÁNG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ĐK: Đêm đông giữa trời trời lạnh lùng u tối. Chúa đến sinh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ra trong cảnh cơ hàn. Làm người một nơi hoang vắng liêu. Có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chi đâu nhiều vài cọng rơm khô ấm thân giữa đàn lừa chiên.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Bê-lem bỗng vang vọng trong tiếng hát. Réo rắt đong đưa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trong gió mây ngàn. Vinh danh Thiên Chúa, vinh danh Thiên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trên trời cao. An bình, an bình cho người là người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thương. Trong âm vang muôn tiếng ca Thiên Thần vang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hát. Trong không gian tiếng gió mang cung nhạc hòa chan.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Loài người ơi, sông núi hỡi, có hay chăng hôm nay Chúa viếng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thăm thế trần lầm than. Từ đây mãi mãi bóng đêm sự chết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không còn. Ánh sáng đến ngự trị trong ta. Niềm vui cứu rồi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đã đến cho nhân loại, Al-le-lu-ia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SÁNG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2. Cõi đời quạnh hiu phận người tăm tối.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Sống kiếp đau thương tha hương không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bến không bờ. Mơ một trời vui cõi đời êm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ấm hết kiếp nổi trôi. Giấc mơ con người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hôm nao nay đã trở nên đẹp tươi.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xuống làm Chúa người, ở giữa thế trần. Vì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lòng từ nhân cứu đời thoát ách diệt vong.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CODA: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SÁNG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ĐK: Đêm đông giữa trời trời lạnh lùng u tối. Chúa đến sinh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ra trong cảnh cơ hàn. Làm người một nơi hoang vắng liêu. Có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chi đâu nhiều vài cọng rơm khô ấm thân giữa đàn lừa chiên.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Bê-lem bỗng vang vọng trong tiếng hát. Réo rắt đong đưa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trong gió mây ngàn. Vinh danh Thiên Chúa, vinh danh Thiên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trên trời cao. An bình, an bình cho người là người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thương. Trong âm vang muôn tiếng ca Thiên Thần vang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hát. Trong không gian tiếng gió mang cung nhạc hòa chan.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Loài người ơi, sông núi hỡi, có hay chăng hôm nay Chúa viếng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thăm thế trần lầm than. Từ đây mãi mãi bóng đêm sự chết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không còn. Ánh sáng đến ngự trị trong ta. Niềm vui cứu rồi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đã đến cho nhân loại, Al-le-lu-ia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