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MẮT XÓT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Ánh mắt Ngài là cửa ngõ tâm hồn. 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mắt Ngài là nam châm hút cuốn. Ánh mắt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nhìn thấu tâm can, là mạch suối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thương hằng tìm con vạn hướng.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Ánh mắt của Ngài tha thứ hải hà. 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mắt gọi tìm khi con sa ngã. Ánh mắt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hằng dõi theo con dù rằng biết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phen đời con quên lãng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MẮT XÓT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Đẹp thay ánh mắt yêu thương.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Ánh mắt uy quyền thánh thiêng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 lường. Đẹp thay Máu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tuôn tràn, tẩy rửa con tội lỗi nặng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mang. Nhờ Lòng Thương Xót diệu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vời, nguyện xin tan biến cho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MẮT XÓT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Ánh mắt ngàn đời nhân ái diệu hiền.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Ánh mắt của Ngài rộng hơn trời biển.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Ánh mắt Chúa hằng xót thương con.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Ngài rất vô biên dạt dào không bờ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bến. Ánh mắt mời gọi con hãy trở về, dứt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hết lầm lạc đam mê trần thế. Ánh mắt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là suối mát trong. Ngài là chốn ước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mong, là ủi an cõi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ÁNH MẮT XÓT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Đẹp thay ánh mắt yêu thương.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Ánh mắt uy quyền thánh thiêng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 lường. Đẹp thay Máu Nước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tuôn tràn, tẩy rửa con tội lỗi nặng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mang. Nhờ Lòng Thương Xót diệu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vời, nguyện xin tan biến cho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ngôi.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